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Default Extension="gif" ContentType="image/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presProps" Id="rId2" Target="presProps.xml"/><Relationship Type="http://schemas.openxmlformats.org/officeDocument/2006/relationships/theme" Id="rId1" Target="theme/theme2.xml"/><Relationship Type="http://schemas.openxmlformats.org/officeDocument/2006/relationships/slide" Id="rId10" Target="slides/slide5.xml"/><Relationship Type="http://schemas.openxmlformats.org/officeDocument/2006/relationships/slideMaster" Id="rId4" Target="slideMasters/slideMaster1.xml"/><Relationship Type="http://schemas.openxmlformats.org/officeDocument/2006/relationships/slide" Id="rId11" Target="slides/slide6.xml"/><Relationship Type="http://schemas.openxmlformats.org/officeDocument/2006/relationships/tableStyles" Id="rId3" Target="tableStyles.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6" id="26"/>
        <p:cNvGrpSpPr/>
        <p:nvPr/>
      </p:nvGrpSpPr>
      <p:grpSpPr>
        <a:xfrm>
          <a:off y="0" x="0"/>
          <a:ext cy="0" cx="0"/>
          <a:chOff y="0" x="0"/>
          <a:chExt cy="0" cx="0"/>
        </a:xfrm>
      </p:grpSpPr>
      <p:sp>
        <p:nvSpPr>
          <p:cNvPr name="Shape 27" id="27"/>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28" id="2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3" id="33"/>
        <p:cNvGrpSpPr/>
        <p:nvPr/>
      </p:nvGrpSpPr>
      <p:grpSpPr>
        <a:xfrm>
          <a:off y="0" x="0"/>
          <a:ext cy="0" cx="0"/>
          <a:chOff y="0" x="0"/>
          <a:chExt cy="0" cx="0"/>
        </a:xfrm>
      </p:grpSpPr>
      <p:sp>
        <p:nvSpPr>
          <p:cNvPr name="Shape 34" id="3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5" id="3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0" id="40"/>
        <p:cNvGrpSpPr/>
        <p:nvPr/>
      </p:nvGrpSpPr>
      <p:grpSpPr>
        <a:xfrm>
          <a:off y="0" x="0"/>
          <a:ext cy="0" cx="0"/>
          <a:chOff y="0" x="0"/>
          <a:chExt cy="0" cx="0"/>
        </a:xfrm>
      </p:grpSpPr>
      <p:sp>
        <p:nvSpPr>
          <p:cNvPr name="Shape 41" id="4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42" id="4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7" id="47"/>
        <p:cNvGrpSpPr/>
        <p:nvPr/>
      </p:nvGrpSpPr>
      <p:grpSpPr>
        <a:xfrm>
          <a:off y="0" x="0"/>
          <a:ext cy="0" cx="0"/>
          <a:chOff y="0" x="0"/>
          <a:chExt cy="0" cx="0"/>
        </a:xfrm>
      </p:grpSpPr>
      <p:sp>
        <p:nvSpPr>
          <p:cNvPr name="Shape 48" id="4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49" id="4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4" id="54"/>
        <p:cNvGrpSpPr/>
        <p:nvPr/>
      </p:nvGrpSpPr>
      <p:grpSpPr>
        <a:xfrm>
          <a:off y="0" x="0"/>
          <a:ext cy="0" cx="0"/>
          <a:chOff y="0" x="0"/>
          <a:chExt cy="0" cx="0"/>
        </a:xfrm>
      </p:grpSpPr>
      <p:sp>
        <p:nvSpPr>
          <p:cNvPr name="Shape 55" id="55"/>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6" id="56"/>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1" id="61"/>
        <p:cNvGrpSpPr/>
        <p:nvPr/>
      </p:nvGrpSpPr>
      <p:grpSpPr>
        <a:xfrm>
          <a:off y="0" x="0"/>
          <a:ext cy="0" cx="0"/>
          <a:chOff y="0" x="0"/>
          <a:chExt cy="0" cx="0"/>
        </a:xfrm>
      </p:grpSpPr>
      <p:sp>
        <p:nvSpPr>
          <p:cNvPr name="Shape 62" id="6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3" id="6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txBox="1"/>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
        <p:nvSpPr>
          <p:cNvPr name="Shape 9" id="9"/>
          <p:cNvSpPr txBox="1"/>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0" id="10"/>
        <p:cNvGrpSpPr/>
        <p:nvPr/>
      </p:nvGrpSpPr>
      <p:grpSpPr>
        <a:xfrm>
          <a:off y="0" x="0"/>
          <a:ext cy="0" cx="0"/>
          <a:chOff y="0" x="0"/>
          <a:chExt cy="0" cx="0"/>
        </a:xfrm>
      </p:grpSpPr>
      <p:sp>
        <p:nvSpPr>
          <p:cNvPr name="Shape 11" id="11"/>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12" id="12"/>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3" id="13"/>
        <p:cNvGrpSpPr/>
        <p:nvPr/>
      </p:nvGrpSpPr>
      <p:grpSpPr>
        <a:xfrm>
          <a:off y="0" x="0"/>
          <a:ext cy="0" cx="0"/>
          <a:chOff y="0" x="0"/>
          <a:chExt cy="0" cx="0"/>
        </a:xfrm>
      </p:grpSpPr>
      <p:sp>
        <p:nvSpPr>
          <p:cNvPr name="Shape 14" id="14"/>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15" id="15"/>
          <p:cNvSpPr txBox="1"/>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6" id="16"/>
          <p:cNvSpPr txBox="1"/>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17" id="17"/>
        <p:cNvGrpSpPr/>
        <p:nvPr/>
      </p:nvGrpSpPr>
      <p:grpSpPr>
        <a:xfrm>
          <a:off y="0" x="0"/>
          <a:ext cy="0" cx="0"/>
          <a:chOff y="0" x="0"/>
          <a:chExt cy="0" cx="0"/>
        </a:xfrm>
      </p:grpSpPr>
      <p:sp>
        <p:nvSpPr>
          <p:cNvPr name="Shape 18" id="18"/>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19" id="19"/>
        <p:cNvGrpSpPr/>
        <p:nvPr/>
      </p:nvGrpSpPr>
      <p:grpSpPr>
        <a:xfrm>
          <a:off y="0" x="0"/>
          <a:ext cy="0" cx="0"/>
          <a:chOff y="0" x="0"/>
          <a:chExt cy="0" cx="0"/>
        </a:xfrm>
      </p:grpSpPr>
      <p:sp>
        <p:nvSpPr>
          <p:cNvPr name="Shape 20" id="20"/>
          <p:cNvSpPr txBox="1"/>
          <p:nvPr>
            <p:ph type="body" idx="1"/>
          </p:nvPr>
        </p:nvSpPr>
        <p:spPr>
          <a:xfrm>
            <a:off y="5875078" x="457200"/>
            <a:ext cy="692693" cx="8229600"/>
          </a:xfrm>
          <a:prstGeom prst="rect">
            <a:avLst/>
          </a:prstGeom>
          <a:noFill/>
          <a:ln>
            <a:noFill/>
          </a:ln>
        </p:spPr>
        <p:txBody>
          <a:bodyPr bIns="91425" tIns="91425" lIns="91425" anchor="t" anchorCtr="0" rIns="91425"/>
          <a:lstStyle>
            <a:lvl1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1pPr>
            <a:lvl2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2pPr>
            <a:lvl3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3pPr>
            <a:lvl4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4pPr>
            <a:lvl5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5pPr>
            <a:lvl6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6pPr>
            <a:lvl7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7pPr>
            <a:lvl8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8pPr>
            <a:lvl9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1" id="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6" id="6"/>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 Type="http://schemas.openxmlformats.org/officeDocument/2006/relationships/image" Id="rId3" Target="../media/image00.gif"/></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 Type="http://schemas.openxmlformats.org/officeDocument/2006/relationships/image" Id="rId3" Target="../media/image01.jpg"/></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1.xml"/><Relationship Type="http://schemas.openxmlformats.org/officeDocument/2006/relationships/image" Id="rId3" Target="../media/image02.jp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1.xml"/><Relationship Type="http://schemas.openxmlformats.org/officeDocument/2006/relationships/image" Id="rId3" Target="../media/image05.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 Type="http://schemas.openxmlformats.org/officeDocument/2006/relationships/image" Id="rId3" Target="../media/image03.jpg"/></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 Type="http://schemas.openxmlformats.org/officeDocument/2006/relationships/image" Id="rId3" Target="../media/image0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D966"/>
        </a:solidFill>
      </p:bgPr>
    </p:bg>
    <p:spTree>
      <p:nvGrpSpPr>
        <p:cNvPr name="Shape 22" id="22"/>
        <p:cNvGrpSpPr/>
        <p:nvPr/>
      </p:nvGrpSpPr>
      <p:grpSpPr>
        <a:xfrm>
          <a:off y="0" x="0"/>
          <a:ext cy="0" cx="0"/>
          <a:chOff y="0" x="0"/>
          <a:chExt cy="0" cx="0"/>
        </a:xfrm>
      </p:grpSpPr>
      <p:sp>
        <p:nvSpPr>
          <p:cNvPr name="Shape 23" id="23"/>
          <p:cNvSpPr txBox="1"/>
          <p:nvPr>
            <p:ph type="ctrTitle"/>
          </p:nvPr>
        </p:nvSpPr>
        <p:spPr>
          <a:xfrm rot="-415256">
            <a:off y="553296" x="-1280447"/>
            <a:ext cy="1546661" cx="7772636"/>
          </a:xfrm>
          <a:prstGeom prst="rect">
            <a:avLst/>
          </a:prstGeom>
        </p:spPr>
        <p:txBody>
          <a:bodyPr bIns="91425" tIns="91425" lIns="91425" anchor="b" anchorCtr="0" rIns="91425">
            <a:spAutoFit/>
          </a:bodyPr>
          <a:lstStyle/>
          <a:p>
            <a:pPr>
              <a:buNone/>
            </a:pPr>
            <a:r>
              <a:rPr lang="en" i="1" sz="7200" u="sng">
                <a:solidFill>
                  <a:srgbClr val="6FA8DC"/>
                </a:solidFill>
              </a:rPr>
              <a:t>Argentina</a:t>
            </a:r>
          </a:p>
        </p:txBody>
      </p:sp>
      <p:sp>
        <p:nvSpPr>
          <p:cNvPr name="Shape 24" id="24"/>
          <p:cNvSpPr txBox="1"/>
          <p:nvPr>
            <p:ph type="subTitle" idx="1"/>
          </p:nvPr>
        </p:nvSpPr>
        <p:spPr>
          <a:xfrm rot="-426628">
            <a:off y="5477367" x="-1166480"/>
            <a:ext cy="1046357" cx="7772475"/>
          </a:xfrm>
          <a:prstGeom prst="rect">
            <a:avLst/>
          </a:prstGeom>
        </p:spPr>
        <p:txBody>
          <a:bodyPr bIns="91425" tIns="91425" lIns="91425" anchor="t" anchorCtr="0" rIns="91425">
            <a:spAutoFit/>
          </a:bodyPr>
          <a:lstStyle/>
          <a:p>
            <a:pPr>
              <a:buNone/>
            </a:pPr>
            <a:r>
              <a:rPr lang="en" i="1" b="1" u="sng">
                <a:solidFill>
                  <a:srgbClr val="6FA8DC"/>
                </a:solidFill>
              </a:rPr>
              <a:t>By: Maxwell Freeman</a:t>
            </a:r>
          </a:p>
        </p:txBody>
      </p:sp>
      <p:sp>
        <p:nvSpPr>
          <p:cNvPr name="Shape 25" id="25"/>
          <p:cNvSpPr/>
          <p:nvPr/>
        </p:nvSpPr>
        <p:spPr>
          <a:xfrm>
            <a:off y="2228781" x="5063200"/>
            <a:ext cy="2400437" cx="3729781"/>
          </a:xfrm>
          <a:prstGeom prst="rect">
            <a:avLst/>
          </a:prstGeom>
          <a:blipFill>
            <a:blip r:embed="rId3"/>
            <a:stretch>
              <a:fillRect/>
            </a:stretch>
          </a:blipFill>
        </p:spPr>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25"/>
                                        </p:tgtEl>
                                        <p:attrNameLst>
                                          <p:attrName>style.visibility</p:attrName>
                                        </p:attrNameLst>
                                      </p:cBhvr>
                                      <p:to>
                                        <p:strVal val="visible"/>
                                      </p:to>
                                    </p:set>
                                    <p:animEffect filter="fade" transition="in">
                                      <p:cBhvr>
                                        <p:cTn dur="1000"/>
                                        <p:tgtEl>
                                          <p:spTgt spid="25"/>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23"/>
                                        </p:tgtEl>
                                        <p:attrNameLst>
                                          <p:attrName>style.visibility</p:attrName>
                                        </p:attrNameLst>
                                      </p:cBhvr>
                                      <p:to>
                                        <p:strVal val="visible"/>
                                      </p:to>
                                    </p:set>
                                    <p:animEffect filter="fade" transition="in">
                                      <p:cBhvr>
                                        <p:cTn dur="1000"/>
                                        <p:tgtEl>
                                          <p:spTgt spid="23"/>
                                        </p:tgtEl>
                                      </p:cBhvr>
                                    </p:animEffect>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24"/>
                                        </p:tgtEl>
                                        <p:attrNameLst>
                                          <p:attrName>style.visibility</p:attrName>
                                        </p:attrNameLst>
                                      </p:cBhvr>
                                      <p:to>
                                        <p:strVal val="visible"/>
                                      </p:to>
                                    </p:set>
                                    <p:animEffect filter="fade" transition="in">
                                      <p:cBhvr>
                                        <p:cTn dur="1000"/>
                                        <p:tgtEl>
                                          <p:spTgt spid="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6FA8DC"/>
        </a:solidFill>
      </p:bgPr>
    </p:bg>
    <p:spTree>
      <p:nvGrpSpPr>
        <p:cNvPr name="Shape 29" id="29"/>
        <p:cNvGrpSpPr/>
        <p:nvPr/>
      </p:nvGrpSpPr>
      <p:grpSpPr>
        <a:xfrm>
          <a:off y="0" x="0"/>
          <a:ext cy="0" cx="0"/>
          <a:chOff y="0" x="0"/>
          <a:chExt cy="0" cx="0"/>
        </a:xfrm>
      </p:grpSpPr>
      <p:sp>
        <p:nvSpPr>
          <p:cNvPr name="Shape 30" id="30"/>
          <p:cNvSpPr txBox="1"/>
          <p:nvPr>
            <p:ph type="title"/>
          </p:nvPr>
        </p:nvSpPr>
        <p:spPr>
          <a:xfrm rot="-237297">
            <a:off y="46688" x="1008132"/>
            <a:ext cy="1143026" cx="8229397"/>
          </a:xfrm>
          <a:prstGeom prst="rect">
            <a:avLst/>
          </a:prstGeom>
        </p:spPr>
        <p:txBody>
          <a:bodyPr bIns="91425" tIns="91425" lIns="91425" anchor="b" anchorCtr="0" rIns="91425">
            <a:spAutoFit/>
          </a:bodyPr>
          <a:lstStyle/>
          <a:p>
            <a:pPr>
              <a:buNone/>
            </a:pPr>
            <a:r>
              <a:rPr lang="en" i="1" sz="6000" u="sng">
                <a:solidFill>
                  <a:srgbClr val="FFFFFF"/>
                </a:solidFill>
              </a:rPr>
              <a:t>Día Numero Uno</a:t>
            </a:r>
            <a:r>
              <a:rPr lang="en" sz="6000"/>
              <a:t> </a:t>
            </a:r>
          </a:p>
        </p:txBody>
      </p:sp>
      <p:sp>
        <p:nvSpPr>
          <p:cNvPr name="Shape 31" id="31"/>
          <p:cNvSpPr txBox="1"/>
          <p:nvPr>
            <p:ph type="body" idx="1"/>
          </p:nvPr>
        </p:nvSpPr>
        <p:spPr>
          <a:xfrm rot="-125">
            <a:off y="1600053" x="457197"/>
            <a:ext cy="4967700" cx="8229600"/>
          </a:xfrm>
          <a:prstGeom prst="rect">
            <a:avLst/>
          </a:prstGeom>
        </p:spPr>
        <p:txBody>
          <a:bodyPr bIns="91425" tIns="91425" lIns="91425" anchor="t" anchorCtr="0" rIns="91425">
            <a:spAutoFit/>
          </a:bodyPr>
          <a:lstStyle/>
          <a:p>
            <a:pPr rtl="0" lvl="0">
              <a:buNone/>
            </a:pPr>
            <a:r>
              <a:rPr lang="en"/>
              <a:t>	</a:t>
            </a:r>
            <a:r>
              <a:rPr lang="en" sz="2400">
                <a:solidFill>
                  <a:srgbClr val="FFFFFF"/>
                </a:solidFill>
              </a:rPr>
              <a:t>Hola Ronan, </a:t>
            </a:r>
          </a:p>
          <a:p>
            <a:pPr rtl="0" lvl="0">
              <a:buNone/>
            </a:pPr>
            <a:r>
              <a:rPr lang="en" sz="2400">
                <a:solidFill>
                  <a:srgbClr val="FFFFFF"/>
                </a:solidFill>
              </a:rPr>
              <a:t>		Yo llegué en Argentina hoy. Es bonito aquí. Hay muchas playas alrededor de la mar. Las olas son grandes y la arena es suave. Muchas personas  bucearon y la plancha de vela. Mi hotel es grande y bonito. No nadé en la piscina pero mañana quizás. Yo tengo enviado un foto a mi hotel. Lo es la Grand Villa. La Grand Villa tiene rojo arcilla canchas de tenis. </a:t>
            </a:r>
          </a:p>
          <a:p>
            <a:pPr rtl="0" lvl="0">
              <a:buNone/>
            </a:pPr>
            <a:r>
              <a:rPr lang="en" sz="2400">
                <a:solidFill>
                  <a:srgbClr val="FFFFFF"/>
                </a:solidFill>
              </a:rPr>
              <a:t>	Cariñosos saludos, </a:t>
            </a:r>
          </a:p>
          <a:p>
            <a:pPr rtl="0" lvl="0">
              <a:buNone/>
            </a:pPr>
            <a:r>
              <a:rPr lang="en" sz="2400">
                <a:solidFill>
                  <a:srgbClr val="FFFFFF"/>
                </a:solidFill>
              </a:rPr>
              <a:t>		Maximo Freeman </a:t>
            </a:r>
          </a:p>
          <a:p>
            <a:pPr indent="457200" rtl="0" lvl="0">
              <a:buNone/>
            </a:pPr>
            <a:r>
              <a:rPr lang="en" sz="2400">
                <a:solidFill>
                  <a:srgbClr val="FFFFFF"/>
                </a:solidFill>
              </a:rPr>
              <a:t> </a:t>
            </a:r>
          </a:p>
        </p:txBody>
      </p:sp>
      <p:sp>
        <p:nvSpPr>
          <p:cNvPr name="Shape 32" id="32"/>
          <p:cNvSpPr/>
          <p:nvPr/>
        </p:nvSpPr>
        <p:spPr>
          <a:xfrm>
            <a:off y="4376814" x="4502214"/>
            <a:ext cy="2428260" cx="4184583"/>
          </a:xfrm>
          <a:prstGeom prst="rect">
            <a:avLst/>
          </a:prstGeom>
          <a:blipFill>
            <a:blip r:embed="rId3"/>
            <a:stretch>
              <a:fillRect/>
            </a:stretch>
          </a:blipFill>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D966"/>
        </a:solidFill>
      </p:bgPr>
    </p:bg>
    <p:spTree>
      <p:nvGrpSpPr>
        <p:cNvPr name="Shape 36" id="36"/>
        <p:cNvGrpSpPr/>
        <p:nvPr/>
      </p:nvGrpSpPr>
      <p:grpSpPr>
        <a:xfrm>
          <a:off y="0" x="0"/>
          <a:ext cy="0" cx="0"/>
          <a:chOff y="0" x="0"/>
          <a:chExt cy="0" cx="0"/>
        </a:xfrm>
      </p:grpSpPr>
      <p:sp>
        <p:nvSpPr>
          <p:cNvPr name="Shape 37" id="37"/>
          <p:cNvSpPr txBox="1"/>
          <p:nvPr>
            <p:ph type="ctrTitle"/>
          </p:nvPr>
        </p:nvSpPr>
        <p:spPr>
          <a:xfrm rot="-247283">
            <a:off y="-244534" x="182277"/>
            <a:ext cy="1546588" cx="7772399"/>
          </a:xfrm>
          <a:prstGeom prst="rect">
            <a:avLst/>
          </a:prstGeom>
        </p:spPr>
        <p:txBody>
          <a:bodyPr bIns="91425" tIns="91425" lIns="91425" anchor="b" anchorCtr="0" rIns="91425">
            <a:spAutoFit/>
          </a:bodyPr>
          <a:lstStyle/>
          <a:p>
            <a:pPr>
              <a:buNone/>
            </a:pPr>
            <a:r>
              <a:rPr lang="en" i="1" sz="6000" u="sng">
                <a:solidFill>
                  <a:srgbClr val="6FA8DC"/>
                </a:solidFill>
              </a:rPr>
              <a:t>Día Numero Dos</a:t>
            </a:r>
          </a:p>
        </p:txBody>
      </p:sp>
      <p:sp>
        <p:nvSpPr>
          <p:cNvPr name="Shape 38" id="38"/>
          <p:cNvSpPr txBox="1"/>
          <p:nvPr>
            <p:ph type="subTitle" idx="1"/>
          </p:nvPr>
        </p:nvSpPr>
        <p:spPr>
          <a:xfrm rot="-12280">
            <a:off y="1735940" x="587165"/>
            <a:ext cy="3887128" cx="7809950"/>
          </a:xfrm>
          <a:prstGeom prst="rect">
            <a:avLst/>
          </a:prstGeom>
        </p:spPr>
        <p:txBody>
          <a:bodyPr bIns="91425" tIns="91425" lIns="91425" anchor="t" anchorCtr="0" rIns="91425">
            <a:spAutoFit/>
          </a:bodyPr>
          <a:lstStyle/>
          <a:p>
            <a:pPr algn="l" rtl="0" lvl="0">
              <a:buNone/>
            </a:pPr>
            <a:r>
              <a:rPr lang="en" sz="2400">
                <a:solidFill>
                  <a:srgbClr val="6FA8DC"/>
                </a:solidFill>
              </a:rPr>
              <a:t>	Hola Ronan,</a:t>
            </a:r>
          </a:p>
          <a:p>
            <a:pPr algn="l" rtl="0" lvl="0">
              <a:buNone/>
            </a:pPr>
            <a:r>
              <a:rPr lang="en" sz="2400">
                <a:solidFill>
                  <a:srgbClr val="6FA8DC"/>
                </a:solidFill>
              </a:rPr>
              <a:t>		Hoy es un bonito dÍa. En el verano hace calor. El sol brilla en el cielo. Yo fuí a la playa con mi amigos. Yo tomé el sol, y plancha de vela. Yo poné en la toalla playera. Yo soy muy bronceado. Próximo yo buceé. Hay mucho pescado en la mar. Lo era incredíble.  Yo tengo enviado un foto a el playa y el mar. </a:t>
            </a:r>
          </a:p>
          <a:p>
            <a:pPr algn="l" rtl="0" lvl="0">
              <a:spcBef>
                <a:spcPts val="600"/>
              </a:spcBef>
              <a:buClr>
                <a:srgbClr val="000000"/>
              </a:buClr>
              <a:buSzPct val="45833"/>
              <a:buFont typeface="Arial"/>
              <a:buNone/>
            </a:pPr>
            <a:r>
              <a:rPr lang="en" sz="2400">
                <a:solidFill>
                  <a:srgbClr val="6FA8DC"/>
                </a:solidFill>
              </a:rPr>
              <a:t>		</a:t>
            </a:r>
            <a:r>
              <a:rPr lang="en" sz="2400">
                <a:solidFill>
                  <a:srgbClr val="FFFFFF"/>
                </a:solidFill>
              </a:rPr>
              <a:t>	</a:t>
            </a:r>
            <a:r>
              <a:rPr lang="en" sz="2400">
                <a:solidFill>
                  <a:srgbClr val="6FA8DC"/>
                </a:solidFill>
              </a:rPr>
              <a:t>Cariñosos saludos, </a:t>
            </a:r>
          </a:p>
          <a:p>
            <a:pPr algn="l" rtl="0" lvl="0">
              <a:spcBef>
                <a:spcPts val="600"/>
              </a:spcBef>
              <a:buClr>
                <a:srgbClr val="000000"/>
              </a:buClr>
              <a:buSzPct val="45833"/>
              <a:buFont typeface="Arial"/>
              <a:buNone/>
            </a:pPr>
            <a:r>
              <a:rPr lang="en" sz="2400">
                <a:solidFill>
                  <a:srgbClr val="6FA8DC"/>
                </a:solidFill>
              </a:rPr>
              <a:t>		Maximo Freeman </a:t>
            </a:r>
          </a:p>
        </p:txBody>
      </p:sp>
      <p:sp>
        <p:nvSpPr>
          <p:cNvPr name="Shape 39" id="39"/>
          <p:cNvSpPr/>
          <p:nvPr/>
        </p:nvSpPr>
        <p:spPr>
          <a:xfrm>
            <a:off y="4227325" x="5053700"/>
            <a:ext cy="2538626" cx="4037891"/>
          </a:xfrm>
          <a:prstGeom prst="rect">
            <a:avLst/>
          </a:prstGeom>
          <a:blipFill>
            <a:blip r:embed="rId3"/>
            <a:stretch>
              <a:fillRect/>
            </a:stretch>
          </a:blipFill>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6FA8DC"/>
        </a:solidFill>
      </p:bgPr>
    </p:bg>
    <p:spTree>
      <p:nvGrpSpPr>
        <p:cNvPr name="Shape 43" id="43"/>
        <p:cNvGrpSpPr/>
        <p:nvPr/>
      </p:nvGrpSpPr>
      <p:grpSpPr>
        <a:xfrm>
          <a:off y="0" x="0"/>
          <a:ext cy="0" cx="0"/>
          <a:chOff y="0" x="0"/>
          <a:chExt cy="0" cx="0"/>
        </a:xfrm>
      </p:grpSpPr>
      <p:sp>
        <p:nvSpPr>
          <p:cNvPr name="Shape 44" id="44"/>
          <p:cNvSpPr txBox="1"/>
          <p:nvPr>
            <p:ph type="ctrTitle"/>
          </p:nvPr>
        </p:nvSpPr>
        <p:spPr>
          <a:xfrm rot="-238235">
            <a:off y="-383703" x="238929"/>
            <a:ext cy="1562258" cx="7772456"/>
          </a:xfrm>
          <a:prstGeom prst="rect">
            <a:avLst/>
          </a:prstGeom>
        </p:spPr>
        <p:txBody>
          <a:bodyPr bIns="91425" tIns="91425" lIns="91425" anchor="b" anchorCtr="0" rIns="91425">
            <a:spAutoFit/>
          </a:bodyPr>
          <a:lstStyle/>
          <a:p>
            <a:pPr rtl="0" lvl="0">
              <a:buNone/>
            </a:pPr>
            <a:r>
              <a:rPr lang="en" i="1" sz="6000" u="sng">
                <a:solidFill>
                  <a:srgbClr val="FFFFFF"/>
                </a:solidFill>
              </a:rPr>
              <a:t>Día Numero Tres</a:t>
            </a:r>
          </a:p>
        </p:txBody>
      </p:sp>
      <p:sp>
        <p:nvSpPr>
          <p:cNvPr name="Shape 45" id="45"/>
          <p:cNvSpPr txBox="1"/>
          <p:nvPr>
            <p:ph type="subTitle" idx="1"/>
          </p:nvPr>
        </p:nvSpPr>
        <p:spPr>
          <a:xfrm>
            <a:off y="1706531" x="685800"/>
            <a:ext cy="4228500" cx="7772400"/>
          </a:xfrm>
          <a:prstGeom prst="rect">
            <a:avLst/>
          </a:prstGeom>
        </p:spPr>
        <p:txBody>
          <a:bodyPr bIns="91425" tIns="91425" lIns="91425" anchor="t" anchorCtr="0" rIns="91425">
            <a:spAutoFit/>
          </a:bodyPr>
          <a:lstStyle/>
          <a:p>
            <a:pPr indent="457200" algn="l" rtl="0" lvl="0">
              <a:buNone/>
            </a:pPr>
            <a:r>
              <a:rPr lang="en" sz="2400">
                <a:solidFill>
                  <a:srgbClr val="FFFFFF"/>
                </a:solidFill>
              </a:rPr>
              <a:t>Hola Ronan,</a:t>
            </a:r>
          </a:p>
          <a:p>
            <a:pPr indent="0" algn="l" marL="0" rtl="0" lvl="0">
              <a:buNone/>
            </a:pPr>
            <a:r>
              <a:rPr lang="en" sz="2400">
                <a:solidFill>
                  <a:srgbClr val="FFFFFF"/>
                </a:solidFill>
              </a:rPr>
              <a:t>		Hace buen tiempo de hoy. Yo jugué tenis de hoy. Yo fui a la cancha de tenis en un resort. Yo jugué bien. No jugué en una cancha cubierta. Jugué tenis en una cancha al aire libre. Lo fui rojo arcilla. Yo golpeé la pelota. La pelota pasé por encima de la red. Yo tengo enviado un foto a un cancha de tenis.</a:t>
            </a:r>
          </a:p>
          <a:p>
            <a:pPr algn="l" rtl="0" lvl="0">
              <a:spcBef>
                <a:spcPts val="600"/>
              </a:spcBef>
              <a:buClr>
                <a:srgbClr val="000000"/>
              </a:buClr>
              <a:buSzPct val="45833"/>
              <a:buFont typeface="Arial"/>
              <a:buNone/>
            </a:pPr>
            <a:r>
              <a:rPr lang="en" sz="2400">
                <a:solidFill>
                  <a:srgbClr val="FFFFFF"/>
                </a:solidFill>
              </a:rPr>
              <a:t>		Cariñosos saludos, </a:t>
            </a:r>
          </a:p>
          <a:p>
            <a:pPr algn="l" rtl="0" lvl="0">
              <a:spcBef>
                <a:spcPts val="600"/>
              </a:spcBef>
              <a:buClr>
                <a:srgbClr val="000000"/>
              </a:buClr>
              <a:buSzPct val="45833"/>
              <a:buFont typeface="Arial"/>
              <a:buNone/>
            </a:pPr>
            <a:r>
              <a:rPr lang="en" sz="2400">
                <a:solidFill>
                  <a:srgbClr val="FFFFFF"/>
                </a:solidFill>
              </a:rPr>
              <a:t>		Maximo Freeman	</a:t>
            </a:r>
          </a:p>
        </p:txBody>
      </p:sp>
      <p:sp>
        <p:nvSpPr>
          <p:cNvPr name="Shape 46" id="46"/>
          <p:cNvSpPr/>
          <p:nvPr/>
        </p:nvSpPr>
        <p:spPr>
          <a:xfrm>
            <a:off y="4262500" x="4854244"/>
            <a:ext cy="2530199" cx="4195205"/>
          </a:xfrm>
          <a:prstGeom prst="rect">
            <a:avLst/>
          </a:prstGeom>
          <a:blipFill>
            <a:blip r:embed="rId3"/>
            <a:stretch>
              <a:fillRect/>
            </a:stretch>
          </a:blipFill>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D966"/>
        </a:solidFill>
      </p:bgPr>
    </p:bg>
    <p:spTree>
      <p:nvGrpSpPr>
        <p:cNvPr name="Shape 50" id="50"/>
        <p:cNvGrpSpPr/>
        <p:nvPr/>
      </p:nvGrpSpPr>
      <p:grpSpPr>
        <a:xfrm>
          <a:off y="0" x="0"/>
          <a:ext cy="0" cx="0"/>
          <a:chOff y="0" x="0"/>
          <a:chExt cy="0" cx="0"/>
        </a:xfrm>
      </p:grpSpPr>
      <p:sp>
        <p:nvSpPr>
          <p:cNvPr name="Shape 51" id="51"/>
          <p:cNvSpPr txBox="1"/>
          <p:nvPr>
            <p:ph type="title"/>
          </p:nvPr>
        </p:nvSpPr>
        <p:spPr>
          <a:xfrm rot="-234279">
            <a:off y="-105276" x="885048"/>
            <a:ext cy="1142964" cx="8229502"/>
          </a:xfrm>
          <a:prstGeom prst="rect">
            <a:avLst/>
          </a:prstGeom>
        </p:spPr>
        <p:txBody>
          <a:bodyPr bIns="91425" tIns="91425" lIns="91425" anchor="b" anchorCtr="0" rIns="91425">
            <a:spAutoFit/>
          </a:bodyPr>
          <a:lstStyle/>
          <a:p>
            <a:pPr>
              <a:buNone/>
            </a:pPr>
            <a:r>
              <a:rPr lang="en" i="1" sz="6000" u="sng">
                <a:solidFill>
                  <a:srgbClr val="6FA8DC"/>
                </a:solidFill>
              </a:rPr>
              <a:t>Día Numero Cuatro</a:t>
            </a:r>
            <a:r>
              <a:rPr lang="en"/>
              <a:t> </a:t>
            </a:r>
          </a:p>
        </p:txBody>
      </p:sp>
      <p:sp>
        <p:nvSpPr>
          <p:cNvPr name="Shape 52" id="52"/>
          <p:cNvSpPr txBox="1"/>
          <p:nvPr>
            <p:ph type="body" idx="1"/>
          </p:nvPr>
        </p:nvSpPr>
        <p:spPr>
          <a:xfrm>
            <a:off y="1457275" x="312624"/>
            <a:ext cy="4967700" cx="8229600"/>
          </a:xfrm>
          <a:prstGeom prst="rect">
            <a:avLst/>
          </a:prstGeom>
        </p:spPr>
        <p:txBody>
          <a:bodyPr bIns="91425" tIns="91425" lIns="91425" anchor="t" anchorCtr="0" rIns="91425">
            <a:spAutoFit/>
          </a:bodyPr>
          <a:lstStyle/>
          <a:p>
            <a:pPr rtl="0" lvl="0">
              <a:buNone/>
            </a:pPr>
            <a:r>
              <a:rPr lang="en"/>
              <a:t>	</a:t>
            </a:r>
            <a:r>
              <a:rPr lang="en" sz="2400">
                <a:solidFill>
                  <a:srgbClr val="6FA8DC"/>
                </a:solidFill>
              </a:rPr>
              <a:t>Hola Ronan,</a:t>
            </a:r>
          </a:p>
          <a:p>
            <a:pPr rtl="0" lvl="0">
              <a:buNone/>
            </a:pPr>
            <a:r>
              <a:rPr lang="en" sz="2400">
                <a:solidFill>
                  <a:srgbClr val="6FA8DC"/>
                </a:solidFill>
              </a:rPr>
              <a:t>		Hace mal tiempo de hoy. A veces hay nubes. A veces llueve. Yo nadé en la piscina de un hotel. Lo era diversión en la llueve. La alberca es hace calor. Yo tengo enviado un foto a mi piscina. Tambien yo fui a la película. Lo era bueno. </a:t>
            </a:r>
          </a:p>
          <a:p>
            <a:pPr rtl="0" lvl="0">
              <a:buClr>
                <a:srgbClr val="000000"/>
              </a:buClr>
              <a:buSzPct val="45833"/>
              <a:buFont typeface="Arial"/>
              <a:buNone/>
            </a:pPr>
            <a:r>
              <a:rPr lang="en" sz="2400">
                <a:solidFill>
                  <a:srgbClr val="6FA8DC"/>
                </a:solidFill>
              </a:rPr>
              <a:t>		Cariñosos saludos, </a:t>
            </a:r>
          </a:p>
          <a:p>
            <a:pPr rtl="0" lvl="0">
              <a:buClr>
                <a:srgbClr val="000000"/>
              </a:buClr>
              <a:buSzPct val="45833"/>
              <a:buFont typeface="Arial"/>
              <a:buNone/>
            </a:pPr>
            <a:r>
              <a:rPr lang="en" sz="2400">
                <a:solidFill>
                  <a:srgbClr val="6FA8DC"/>
                </a:solidFill>
              </a:rPr>
              <a:t>		Maximo Freeman </a:t>
            </a:r>
          </a:p>
          <a:p>
            <a:pPr indent="457200" marL="457200">
              <a:buNone/>
            </a:pPr>
            <a:r>
              <a:rPr lang="en" sz="2400">
                <a:solidFill>
                  <a:srgbClr val="6FA8DC"/>
                </a:solidFill>
              </a:rPr>
              <a:t>  </a:t>
            </a:r>
          </a:p>
        </p:txBody>
      </p:sp>
      <p:sp>
        <p:nvSpPr>
          <p:cNvPr name="Shape 53" id="53"/>
          <p:cNvSpPr/>
          <p:nvPr/>
        </p:nvSpPr>
        <p:spPr>
          <a:xfrm>
            <a:off y="3503298" x="4680205"/>
            <a:ext cy="3354701" cx="4169320"/>
          </a:xfrm>
          <a:prstGeom prst="rect">
            <a:avLst/>
          </a:prstGeom>
          <a:blipFill>
            <a:blip r:embed="rId3"/>
            <a:stretch>
              <a:fillRect/>
            </a:stretch>
          </a:blipFill>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6FA8DC"/>
        </a:solidFill>
      </p:bgPr>
    </p:bg>
    <p:spTree>
      <p:nvGrpSpPr>
        <p:cNvPr name="Shape 57" id="57"/>
        <p:cNvGrpSpPr/>
        <p:nvPr/>
      </p:nvGrpSpPr>
      <p:grpSpPr>
        <a:xfrm>
          <a:off y="0" x="0"/>
          <a:ext cy="0" cx="0"/>
          <a:chOff y="0" x="0"/>
          <a:chExt cy="0" cx="0"/>
        </a:xfrm>
      </p:grpSpPr>
      <p:sp>
        <p:nvSpPr>
          <p:cNvPr name="Shape 58" id="58"/>
          <p:cNvSpPr txBox="1"/>
          <p:nvPr>
            <p:ph type="title"/>
          </p:nvPr>
        </p:nvSpPr>
        <p:spPr>
          <a:xfrm rot="-228619">
            <a:off y="-152771" x="797632"/>
            <a:ext cy="1142803" cx="8229791"/>
          </a:xfrm>
          <a:prstGeom prst="rect">
            <a:avLst/>
          </a:prstGeom>
        </p:spPr>
        <p:txBody>
          <a:bodyPr bIns="91425" tIns="91425" lIns="91425" anchor="b" anchorCtr="0" rIns="91425">
            <a:spAutoFit/>
          </a:bodyPr>
          <a:lstStyle/>
          <a:p>
            <a:pPr>
              <a:buNone/>
            </a:pPr>
            <a:r>
              <a:rPr lang="en" i="1" sz="6000" u="sng">
                <a:solidFill>
                  <a:srgbClr val="FFFFFF"/>
                </a:solidFill>
              </a:rPr>
              <a:t>Día Numero Cinco</a:t>
            </a:r>
          </a:p>
        </p:txBody>
      </p:sp>
      <p:sp>
        <p:nvSpPr>
          <p:cNvPr name="Shape 59" id="59"/>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None/>
            </a:pPr>
            <a:r>
              <a:rPr lang="en"/>
              <a:t>	</a:t>
            </a:r>
            <a:r>
              <a:rPr lang="en" sz="2400">
                <a:solidFill>
                  <a:srgbClr val="FFFFFF"/>
                </a:solidFill>
              </a:rPr>
              <a:t>Hola Ronan,</a:t>
            </a:r>
          </a:p>
          <a:p>
            <a:pPr rtl="0" lvl="0">
              <a:lnSpc>
                <a:spcPct val="115000"/>
              </a:lnSpc>
              <a:spcBef>
                <a:spcPts val="0"/>
              </a:spcBef>
              <a:buNone/>
            </a:pPr>
            <a:r>
              <a:rPr lang="en" sz="2400">
                <a:solidFill>
                  <a:srgbClr val="FFFFFF"/>
                </a:solidFill>
              </a:rPr>
              <a:t>Hoy es buen dia. Hace calor porque el sol brilla en la cielo. Yo fui andar en bicicleta. Los montanas es grande. Las pistas eran muy empinado. Yo tengo un alquiler bicicleta. En el fondo yo para ver la playa y mar. Yo tengo enviado un foto a mi bicicleta viaje. </a:t>
            </a:r>
          </a:p>
          <a:p>
            <a:pPr rtl="0" lvl="0">
              <a:buClr>
                <a:srgbClr val="000000"/>
              </a:buClr>
              <a:buSzPct val="45833"/>
              <a:buFont typeface="Arial"/>
              <a:buNone/>
            </a:pPr>
            <a:r>
              <a:rPr lang="en" sz="2400">
                <a:solidFill>
                  <a:srgbClr val="FFFFFF"/>
                </a:solidFill>
              </a:rPr>
              <a:t>	Cariñosos saludos, </a:t>
            </a:r>
          </a:p>
          <a:p>
            <a:pPr rtl="0" lvl="0">
              <a:buClr>
                <a:srgbClr val="000000"/>
              </a:buClr>
              <a:buSzPct val="45833"/>
              <a:buFont typeface="Arial"/>
              <a:buNone/>
            </a:pPr>
            <a:r>
              <a:rPr lang="en" sz="2400">
                <a:solidFill>
                  <a:srgbClr val="FFFFFF"/>
                </a:solidFill>
              </a:rPr>
              <a:t>		Maximo Freeman	 </a:t>
            </a:r>
          </a:p>
          <a:p>
            <a:pPr indent="457200" marL="457200">
              <a:buNone/>
            </a:pPr>
            <a:r>
              <a:rPr lang="en" sz="2400">
                <a:solidFill>
                  <a:srgbClr val="FFFFFF"/>
                </a:solidFill>
              </a:rPr>
              <a:t>  </a:t>
            </a:r>
          </a:p>
        </p:txBody>
      </p:sp>
      <p:sp>
        <p:nvSpPr>
          <p:cNvPr name="Shape 60" id="60"/>
          <p:cNvSpPr/>
          <p:nvPr/>
        </p:nvSpPr>
        <p:spPr>
          <a:xfrm>
            <a:off y="3751905" x="4346532"/>
            <a:ext cy="3004961" cx="4589063"/>
          </a:xfrm>
          <a:prstGeom prst="rect">
            <a:avLst/>
          </a:prstGeom>
          <a:blipFill>
            <a:blip r:embed="rId3"/>
            <a:stretch>
              <a:fillRect/>
            </a:stretch>
          </a:blipFill>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